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59" r:id="rId3"/>
    <p:sldId id="257" r:id="rId4"/>
    <p:sldId id="258" r:id="rId5"/>
    <p:sldId id="260" r:id="rId6"/>
    <p:sldId id="261" r:id="rId7"/>
    <p:sldId id="264" r:id="rId8"/>
    <p:sldId id="262" r:id="rId9"/>
    <p:sldId id="265" r:id="rId10"/>
    <p:sldId id="263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AE115-B22F-4D87-876B-2D1E871DC824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9E2FB-8C5B-4583-850F-8B4D20ADBE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6663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0D0F9-85BE-4D60-8E79-89DA77303499}" type="datetime1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6821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22A6F-B07B-4E14-A0E7-AFC6309A283A}" type="datetime1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75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525E0-FC87-4EEE-9405-80874589D504}" type="datetime1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8316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FC6C2-D6C0-4CDA-97D5-B1990AA177BB}" type="datetime1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410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212E3-9B94-4CDF-9F1C-41FDFF439FE9}" type="datetime1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518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62656-3AEE-4B17-99F8-179AA534D1D7}" type="datetime1">
              <a:rPr lang="fr-FR" smtClean="0"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8414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E5621-BD8D-43E5-BB22-78992A0B3E5F}" type="datetime1">
              <a:rPr lang="fr-FR" smtClean="0"/>
              <a:t>06/04/2011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0816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DD974-3FCD-4EEC-8C15-6B58B17081E8}" type="datetime1">
              <a:rPr lang="fr-FR" smtClean="0"/>
              <a:t>06/04/2011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84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ACC6A-CB8F-4F92-97EA-D0174772762F}" type="datetime1">
              <a:rPr lang="fr-FR" smtClean="0"/>
              <a:t>06/04/2011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3114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92B1F-6440-441C-9729-828913EA673D}" type="datetime1">
              <a:rPr lang="fr-FR" smtClean="0"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0271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66F00-2B4F-440B-A39A-F5BB7EFED250}" type="datetime1">
              <a:rPr lang="fr-FR" smtClean="0"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7752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7179E-3F85-4A39-9E7F-39D78DB93ABE}" type="datetime1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34E33-E5A2-4F83-86E3-F1A95410D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97786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-243408"/>
            <a:ext cx="7772400" cy="1470025"/>
          </a:xfrm>
        </p:spPr>
        <p:txBody>
          <a:bodyPr/>
          <a:lstStyle/>
          <a:p>
            <a:r>
              <a:rPr lang="fr-CH" dirty="0" smtClean="0">
                <a:solidFill>
                  <a:schemeClr val="accent2"/>
                </a:solidFill>
                <a:latin typeface="AcmeFont" pitchFamily="2" charset="0"/>
              </a:rPr>
              <a:t>Exposé sur les moteurs</a:t>
            </a:r>
            <a:endParaRPr lang="fr-FR" dirty="0">
              <a:solidFill>
                <a:schemeClr val="accent2"/>
              </a:solidFill>
              <a:latin typeface="AcmeFont" pitchFamily="2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1</a:t>
            </a:fld>
            <a:endParaRPr lang="fr-FR"/>
          </a:p>
        </p:txBody>
      </p:sp>
      <p:pic>
        <p:nvPicPr>
          <p:cNvPr id="1026" name="Picture 2" descr="C:\Users\User\Desktop\Super Charger HEMI 4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7056784" cy="5592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83568" y="836712"/>
            <a:ext cx="705678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CH" dirty="0" smtClean="0"/>
          </a:p>
          <a:p>
            <a:endParaRPr lang="fr-CH" dirty="0"/>
          </a:p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339752" y="836712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Par STRIBY Yves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1342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10</a:t>
            </a:fld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HISTORIQUE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DEFINITION/FONCTIONNEMENT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rgbClr val="FF0000"/>
                </a:solidFill>
                <a:latin typeface="18thCentury" pitchFamily="2" charset="0"/>
              </a:rPr>
              <a:t>DIFFERENT TYPE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EVOLUTION</a:t>
            </a:r>
          </a:p>
          <a:p>
            <a:pPr marL="514350" indent="-514350">
              <a:buFont typeface="+mj-lt"/>
              <a:buAutoNum type="arabicPeriod"/>
            </a:pPr>
            <a:endParaRPr lang="fr-FR" dirty="0">
              <a:latin typeface="18thCentury" pitchFamily="2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643117" y="1628799"/>
            <a:ext cx="37444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Moteur 4 temps: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4 cylindres ( le plus courant)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V8 ( le plus mythique)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V6 V12 ( nos belle sportive)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Rotatif ( JAPAN!!!!!)</a:t>
            </a:r>
          </a:p>
          <a:p>
            <a:pPr marL="285750" indent="-285750">
              <a:buFont typeface="Arial" pitchFamily="34" charset="0"/>
              <a:buChar char="•"/>
            </a:pPr>
            <a:endParaRPr lang="fr-CH" sz="2400" dirty="0">
              <a:solidFill>
                <a:schemeClr val="bg1">
                  <a:lumMod val="95000"/>
                  <a:lumOff val="5000"/>
                </a:schemeClr>
              </a:solidFill>
              <a:latin typeface="Aharoni" pitchFamily="2" charset="-79"/>
              <a:cs typeface="Aharoni" pitchFamily="2" charset="-79"/>
            </a:endParaRPr>
          </a:p>
          <a:p>
            <a:r>
              <a:rPr lang="fr-CH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Moteur 2 temps, le moteur de nos tondeuse, motocross </a:t>
            </a:r>
            <a:r>
              <a:rPr lang="fr-CH" sz="24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ect</a:t>
            </a:r>
            <a:r>
              <a:rPr lang="fr-CH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..</a:t>
            </a:r>
          </a:p>
          <a:p>
            <a:endParaRPr lang="fr-CH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236420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11</a:t>
            </a:fld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HISTORIQUE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DEFINITION/FONCTIONNEMENT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DIFFERENT TYPE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rgbClr val="FF0000"/>
                </a:solidFill>
                <a:latin typeface="18thCentury" pitchFamily="2" charset="0"/>
              </a:rPr>
              <a:t>EVOLUTION</a:t>
            </a:r>
          </a:p>
          <a:p>
            <a:pPr marL="514350" indent="-514350">
              <a:buFont typeface="+mj-lt"/>
              <a:buAutoNum type="arabicPeriod"/>
            </a:pPr>
            <a:endParaRPr lang="fr-FR" dirty="0">
              <a:latin typeface="18thCentury" pitchFamily="2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643117" y="1628799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H" dirty="0" smtClean="0"/>
          </a:p>
          <a:p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348879"/>
            <a:ext cx="5544616" cy="4154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2295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12</a:t>
            </a:fld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HISTORIQUE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DEFINITION/FONCTIONNEMENT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DIFFERENT TYPE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rgbClr val="FF0000"/>
                </a:solidFill>
                <a:latin typeface="18thCentury" pitchFamily="2" charset="0"/>
              </a:rPr>
              <a:t>EVOLUTION</a:t>
            </a:r>
          </a:p>
          <a:p>
            <a:pPr marL="514350" indent="-514350">
              <a:buFont typeface="+mj-lt"/>
              <a:buAutoNum type="arabicPeriod"/>
            </a:pPr>
            <a:endParaRPr lang="fr-FR" dirty="0">
              <a:latin typeface="18thCentury" pitchFamily="2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643117" y="1628799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H" dirty="0" smtClean="0"/>
          </a:p>
          <a:p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117" y="1124744"/>
            <a:ext cx="3888432" cy="4890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03054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13</a:t>
            </a:fld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HISTORIQUE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DEFINITION/FONCTIONNEMENT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DIFFERENT TYPE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rgbClr val="FF0000"/>
                </a:solidFill>
                <a:latin typeface="18thCentury" pitchFamily="2" charset="0"/>
              </a:rPr>
              <a:t>EVOLUTION</a:t>
            </a:r>
          </a:p>
          <a:p>
            <a:pPr marL="514350" indent="-514350">
              <a:buFont typeface="+mj-lt"/>
              <a:buAutoNum type="arabicPeriod"/>
            </a:pPr>
            <a:endParaRPr lang="fr-FR" dirty="0">
              <a:latin typeface="18thCentury" pitchFamily="2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643117" y="1628799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H" dirty="0" smtClean="0"/>
          </a:p>
          <a:p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340768"/>
            <a:ext cx="4536504" cy="4855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00483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14</a:t>
            </a:fld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CH" sz="9600" dirty="0" smtClean="0">
                <a:latin typeface="Alien Encounters" pitchFamily="2" charset="0"/>
              </a:rPr>
              <a:t>FIN</a:t>
            </a:r>
            <a:endParaRPr lang="fr-FR" sz="9600" dirty="0">
              <a:latin typeface="Alien Encounters" pitchFamily="2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643117" y="1628799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H" dirty="0" smtClean="0"/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95536" y="602128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Striby Yves 2011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439878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8800" dirty="0" smtClean="0">
                <a:solidFill>
                  <a:schemeClr val="accent2"/>
                </a:solidFill>
                <a:latin typeface="18thCentury" pitchFamily="2" charset="0"/>
              </a:rPr>
              <a:t>sommaire</a:t>
            </a:r>
            <a:endParaRPr lang="fr-FR" sz="8800" dirty="0">
              <a:solidFill>
                <a:schemeClr val="accent2"/>
              </a:solidFill>
              <a:latin typeface="18thCentury" pitchFamily="2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CH" dirty="0" smtClean="0">
                <a:solidFill>
                  <a:schemeClr val="accent2"/>
                </a:solidFill>
                <a:latin typeface="18thCentury" pitchFamily="2" charset="0"/>
              </a:rPr>
              <a:t>HISTORIQUE</a:t>
            </a:r>
          </a:p>
          <a:p>
            <a:pPr marL="514350" indent="-514350">
              <a:buFont typeface="+mj-lt"/>
              <a:buAutoNum type="arabicPeriod"/>
            </a:pPr>
            <a:r>
              <a:rPr lang="fr-CH" dirty="0" smtClean="0">
                <a:solidFill>
                  <a:schemeClr val="accent2"/>
                </a:solidFill>
                <a:latin typeface="18thCentury" pitchFamily="2" charset="0"/>
              </a:rPr>
              <a:t>DEFINITION/FONCTIONNEMENT</a:t>
            </a:r>
          </a:p>
          <a:p>
            <a:pPr marL="514350" indent="-514350">
              <a:buFont typeface="+mj-lt"/>
              <a:buAutoNum type="arabicPeriod"/>
            </a:pPr>
            <a:r>
              <a:rPr lang="fr-CH" dirty="0" smtClean="0">
                <a:solidFill>
                  <a:schemeClr val="accent2"/>
                </a:solidFill>
                <a:latin typeface="18thCentury" pitchFamily="2" charset="0"/>
              </a:rPr>
              <a:t>DIFFERENT TYPE</a:t>
            </a:r>
          </a:p>
          <a:p>
            <a:pPr marL="514350" indent="-514350">
              <a:buFont typeface="+mj-lt"/>
              <a:buAutoNum type="arabicPeriod"/>
            </a:pPr>
            <a:r>
              <a:rPr lang="fr-CH" dirty="0" smtClean="0">
                <a:solidFill>
                  <a:schemeClr val="accent2"/>
                </a:solidFill>
                <a:latin typeface="18thCentury" pitchFamily="2" charset="0"/>
              </a:rPr>
              <a:t>EVOLUTION</a:t>
            </a:r>
          </a:p>
          <a:p>
            <a:pPr marL="514350" indent="-514350">
              <a:buFont typeface="+mj-lt"/>
              <a:buAutoNum type="arabicPeriod"/>
            </a:pPr>
            <a:endParaRPr lang="fr-FR" dirty="0">
              <a:latin typeface="18thCentury" pitchFamily="2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66552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3</a:t>
            </a:fld>
            <a:endParaRPr lang="fr-F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420888"/>
            <a:ext cx="2646695" cy="4005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rgbClr val="FF0000"/>
                </a:solidFill>
                <a:latin typeface="18thCentury" pitchFamily="2" charset="0"/>
              </a:rPr>
              <a:t>HISTORIQUE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DEFINITION/FONCTIONNEMENT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DIFFERENT TYPE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EVOLUTION</a:t>
            </a:r>
          </a:p>
          <a:p>
            <a:pPr marL="514350" indent="-514350">
              <a:buFont typeface="+mj-lt"/>
              <a:buAutoNum type="arabicPeriod"/>
            </a:pPr>
            <a:endParaRPr lang="fr-FR" dirty="0">
              <a:latin typeface="18thCentury" pitchFamily="2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168908" y="1268760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Inventeur du moteur a combustion interne en 1883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36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4</a:t>
            </a:fld>
            <a:endParaRPr lang="fr-FR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16" y="1600200"/>
            <a:ext cx="819156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132856"/>
            <a:ext cx="3343539" cy="4458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72000" y="908720"/>
            <a:ext cx="403825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Moteur </a:t>
            </a:r>
            <a:r>
              <a:rPr lang="fr-FR" sz="2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daimler</a:t>
            </a:r>
            <a:r>
              <a:rPr lang="fr-FR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mono piston</a:t>
            </a:r>
            <a:endParaRPr lang="fr-FR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493703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5</a:t>
            </a:fld>
            <a:endParaRPr lang="fr-FR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16" y="1600200"/>
            <a:ext cx="819156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492896"/>
            <a:ext cx="3810000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341879" y="5517232"/>
            <a:ext cx="576670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CH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r>
              <a:rPr lang="fr-CH" sz="2800" b="1" baseline="30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er</a:t>
            </a:r>
            <a:r>
              <a:rPr lang="fr-CH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fr-CH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vehicule</a:t>
            </a:r>
            <a:r>
              <a:rPr lang="fr-CH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motorisé par Benz</a:t>
            </a:r>
            <a:endParaRPr lang="fr-FR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17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6</a:t>
            </a:fld>
            <a:endParaRPr lang="fr-F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343" y="44624"/>
            <a:ext cx="5184576" cy="3357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lèche vers le bas 2"/>
          <p:cNvSpPr/>
          <p:nvPr/>
        </p:nvSpPr>
        <p:spPr>
          <a:xfrm>
            <a:off x="3741415" y="4005064"/>
            <a:ext cx="86409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107" y="3654576"/>
            <a:ext cx="5074457" cy="325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57200" y="4077072"/>
            <a:ext cx="2890664" cy="2049091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6" name="Flèche vers le bas 5"/>
          <p:cNvSpPr/>
          <p:nvPr/>
        </p:nvSpPr>
        <p:spPr>
          <a:xfrm>
            <a:off x="4129954" y="3140968"/>
            <a:ext cx="870761" cy="7380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13809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7</a:t>
            </a:fld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HISTORIQUE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rgbClr val="FF0000"/>
                </a:solidFill>
                <a:latin typeface="18thCentury" pitchFamily="2" charset="0"/>
              </a:rPr>
              <a:t>DEFINITION/FONCTIONNEMENT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DIFFERENT TYPE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EVOLUTION</a:t>
            </a:r>
          </a:p>
          <a:p>
            <a:pPr marL="514350" indent="-514350">
              <a:buFont typeface="+mj-lt"/>
              <a:buAutoNum type="arabicPeriod"/>
            </a:pPr>
            <a:endParaRPr lang="fr-FR" dirty="0">
              <a:latin typeface="18thCentury" pitchFamily="2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20688"/>
            <a:ext cx="4382646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16111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8</a:t>
            </a:fld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HISTORIQUE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rgbClr val="FF0000"/>
                </a:solidFill>
                <a:latin typeface="18thCentury" pitchFamily="2" charset="0"/>
              </a:rPr>
              <a:t>DEFINITION/FONCTIONNEMENT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DIFFERENT TYPE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AVANTAGE/INCONVENIANT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EVOLUTION</a:t>
            </a:r>
          </a:p>
          <a:p>
            <a:pPr marL="514350" indent="-514350">
              <a:buFont typeface="+mj-lt"/>
              <a:buAutoNum type="arabicPeriod"/>
            </a:pPr>
            <a:endParaRPr lang="fr-FR" dirty="0">
              <a:latin typeface="18thCentury" pitchFamily="2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6" y="1"/>
            <a:ext cx="912142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8887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34E33-E5A2-4F83-86E3-F1A95410D716}" type="slidenum">
              <a:rPr lang="fr-FR" smtClean="0"/>
              <a:t>9</a:t>
            </a:fld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HISTORIQUE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rgbClr val="FF0000"/>
                </a:solidFill>
                <a:latin typeface="18thCentury" pitchFamily="2" charset="0"/>
              </a:rPr>
              <a:t>DEFINITION/FONCTIONNEMENT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DIFFERENT TYPE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AVANTAGE/INCONVENIANT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000" dirty="0" smtClean="0">
                <a:solidFill>
                  <a:schemeClr val="accent2"/>
                </a:solidFill>
                <a:latin typeface="18thCentury" pitchFamily="2" charset="0"/>
              </a:rPr>
              <a:t>EVOLUTION</a:t>
            </a:r>
          </a:p>
          <a:p>
            <a:pPr marL="514350" indent="-514350">
              <a:buFont typeface="+mj-lt"/>
              <a:buAutoNum type="arabicPeriod"/>
            </a:pPr>
            <a:endParaRPr lang="fr-FR" dirty="0">
              <a:latin typeface="18thCentury" pitchFamily="2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148064" y="249289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!!Voir </a:t>
            </a:r>
            <a:r>
              <a:rPr lang="fr-CH" dirty="0" err="1" smtClean="0"/>
              <a:t>video</a:t>
            </a:r>
            <a:r>
              <a:rPr lang="fr-CH" dirty="0" smtClean="0"/>
              <a:t>!!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6846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</TotalTime>
  <Words>135</Words>
  <Application>Microsoft Office PowerPoint</Application>
  <PresentationFormat>Affichage à l'écran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Thème Office</vt:lpstr>
      <vt:lpstr>Exposé sur les moteurs</vt:lpstr>
      <vt:lpstr>sommaire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Exposé sur les moteurs</dc:title>
  <dc:creator>User</dc:creator>
  <cp:lastModifiedBy>User</cp:lastModifiedBy>
  <cp:revision>15</cp:revision>
  <dcterms:created xsi:type="dcterms:W3CDTF">2011-03-31T19:29:20Z</dcterms:created>
  <dcterms:modified xsi:type="dcterms:W3CDTF">2011-04-06T20:06:02Z</dcterms:modified>
</cp:coreProperties>
</file>